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3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FB9B9-EC4F-4399-9E06-4AE16FC47B15}" v="13" dt="2023-04-17T02:32:20.313"/>
    <p1510:client id="{95890C76-25A1-4EFC-AE30-504D34485B30}" v="24" dt="2023-04-17T02:34:45.633"/>
    <p1510:client id="{FF43A65E-6207-4680-9353-650C80EAAF13}" v="27" dt="2023-04-17T02:29:57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7C1BE20-C346-9403-5C7D-CEC8DEA20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0141F76-8427-EAFB-BE8C-6580E7B2B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2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00A44CF3-DF52-C80C-DF18-187174FAC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3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64878E4-F9C5-9E4F-1CD3-A61C6B1A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173A8D-F045-856E-1DB7-999EAFBDE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74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FAFC4DB0-F757-2E2D-38AD-5B0434B6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0D4730B-F87F-4FF0-EAF6-34FE8F47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FE7C38-2BA2-84E9-F330-3D632140D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C65A6B-A90B-2C0D-3002-8BA8F504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8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E8C842A-FD68-A335-D350-9AAC6230E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5259C78-C25E-55A3-FF32-AD9B6793D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3C77CE7C-E8BD-871E-6E83-652B8531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7546F54-7A05-245A-31C2-90295977E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232BC236-49E6-31A2-7476-38BCDDAEC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5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BA998C-C44A-8C21-A12C-5A65B42B2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CD9F74F5-B656-7EC9-9544-A0856D448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4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45F51817-2E3B-3898-505C-1B587E465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B5080500-36BB-8CBE-9FF3-934241BD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4E89571-C3FD-BF55-1CF5-DC28D999E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892A7337-3166-25A9-049C-8F6F4BFF4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D8BC5FF-0878-7CD6-FF84-18AD6B27D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00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44</cp:revision>
  <dcterms:created xsi:type="dcterms:W3CDTF">2023-04-17T02:29:21Z</dcterms:created>
  <dcterms:modified xsi:type="dcterms:W3CDTF">2023-04-17T02:38:20Z</dcterms:modified>
</cp:coreProperties>
</file>